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4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3563542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314450"/>
            <a:ext cx="6629400" cy="19431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7E87BE-ECB9-4915-A9FB-AC5A32E7C64D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299F9-016B-44F3-9982-C9355A2155B3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A6DD-3B24-4DF3-9704-5628DCCB3A4F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E324-7AFF-46B2-A17A-120FCC0BF172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7696200" cy="7429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1"/>
            <a:ext cx="8610600" cy="350877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17145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BCA20BF4-46A4-4C62-9717-542F3E07C11D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3563542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0201"/>
            <a:ext cx="6629400" cy="1369772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1"/>
            <a:ext cx="1219200" cy="213122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8AD5B4E8-8B51-4882-8119-31F6314D291B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1"/>
            <a:ext cx="1143000" cy="273844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B4147ACC-92FB-429D-8ACA-A583ECABA249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137685"/>
            <a:ext cx="4040188" cy="2956322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37685"/>
            <a:ext cx="4041775" cy="2956322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1"/>
            <a:ext cx="1143000" cy="273844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272CADEB-BF3F-40FE-A6E1-8FB498EBFF75}" type="datetime4">
              <a:rPr lang="en-US"/>
              <a:pPr>
                <a:defRPr/>
              </a:pPr>
              <a:t>July 24,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8CC13-011D-4FF1-A91B-6F32563F3107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94FAC-2DE5-41E9-9A24-8A1E7CF1B5A0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7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C0E5-92B9-4058-9E1A-1150FD45C641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80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1" y="914400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1" y="2057400"/>
            <a:ext cx="3053867" cy="199761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269C-98B0-431C-9C3C-6AD045396D3C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057651"/>
            <a:ext cx="9144000" cy="10906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14300"/>
            <a:ext cx="7620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028701"/>
            <a:ext cx="7620000" cy="350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80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9370FD-357F-4AB4-A167-B810DFE2EDE9}" type="datetime4">
              <a:rPr lang="en-US"/>
              <a:pPr>
                <a:defRPr/>
              </a:pPr>
              <a:t>July 24, 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80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80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First slide: Introduction</a:t>
            </a:r>
            <a:endParaRPr lang="en-US" sz="3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7200" y="2014403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spcBef>
                <a:spcPct val="2000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First slide must be an Introduction about the topic  </a:t>
            </a:r>
            <a:endParaRPr lang="en-US" sz="3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08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305800" cy="6858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Second slide: Course outcome / Topic learning outcome</a:t>
            </a:r>
            <a:endParaRPr lang="en-US" sz="3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799" y="1314450"/>
          <a:ext cx="8534400" cy="1445673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719645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Name of the Topic covered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Topic Learning  Outcome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Course Outcome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028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1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842919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List the course outcome / Topic outcome   </a:t>
            </a:r>
            <a:endParaRPr lang="en-US" sz="2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08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Third slide: Outcome achieved</a:t>
            </a:r>
            <a:endParaRPr lang="en-US" sz="3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742951"/>
            <a:ext cx="8229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spcBef>
                <a:spcPct val="200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Name of the topic:   </a:t>
            </a:r>
            <a:endParaRPr lang="en-US" sz="2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1" y="1506798"/>
          <a:ext cx="8229600" cy="1636453"/>
        </p:xfrm>
        <a:graphic>
          <a:graphicData uri="http://schemas.openxmlformats.org/drawingml/2006/table">
            <a:tbl>
              <a:tblPr/>
              <a:tblGrid>
                <a:gridCol w="678729"/>
                <a:gridCol w="7550871"/>
              </a:tblGrid>
              <a:tr h="243236">
                <a:tc gridSpan="2">
                  <a:txBody>
                    <a:bodyPr/>
                    <a:lstStyle/>
                    <a:p>
                      <a:pPr marL="6985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Students will be able to do: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16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</a:t>
                      </a: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59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</a:t>
                      </a: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76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</a:t>
                      </a: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66">
                <a:tc>
                  <a:txBody>
                    <a:bodyPr/>
                    <a:lstStyle/>
                    <a:p>
                      <a:pPr marL="6985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</a:t>
                      </a: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608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63</Words>
  <Application>Microsoft Office PowerPoint</Application>
  <PresentationFormat>On-screen Show (16:9)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29</cp:revision>
  <dcterms:created xsi:type="dcterms:W3CDTF">2020-03-26T10:04:51Z</dcterms:created>
  <dcterms:modified xsi:type="dcterms:W3CDTF">2020-07-24T08:05:22Z</dcterms:modified>
</cp:coreProperties>
</file>